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88082-E9D0-4A95-A85D-AAF18476D010}" v="2" dt="2024-03-12T13:46:11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C9F45-291E-9B93-212C-E9F578162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29B5F6-4712-81B2-B05D-41F5D32D4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166E4-516C-58F1-DCC4-61C5A817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B1BB77-9552-A9B1-27E0-7D67FB04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01E346-2751-5A8C-426D-013E3B73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47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C71C5-55F3-A07A-0114-DFABBE45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CE5734-C0CF-6481-761D-0B245CC0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90A13A-C85C-D557-5CF8-2CB4E438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883F3B-994D-152A-FB72-D991C2F6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A1CA9-A7F9-5A7A-29AA-F627A707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27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779C88-C2EC-7AF1-828D-62098888A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F8ED9E-1F2C-3E82-1F61-EDF1D55A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CDE67B-60A0-7E65-7D32-E2682DFB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611594-30EB-4E6B-1279-590D456C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21A8F6-AC06-1D35-204A-B1DF41FD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78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BDD50-561E-6E37-AC5F-B8573C6B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BA0E43-2945-1A84-17E6-62CB21199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7E857-1D76-C4E7-5350-DE883AFD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564161-E1BA-8599-954C-2397B112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BDF0A9-57AD-A392-BA8A-CE32805E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77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EE069-1100-8D62-A82C-826A5BD5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ADC5A0-EBB3-6FB2-377E-3DFA49CF6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8A54F0-2129-29FE-6ECB-66F1B109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3C3635-C456-41FB-539A-CD7283DA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D78B80-7F8A-93B9-EF25-5952F0DC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70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21930-998F-69D0-9A9B-EC5BF2F3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DAC796-A660-C5C1-92B3-3C72B843D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B3DC04-AF7E-0F5F-934A-E37B5DA5E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69C52-9DB9-E653-0462-FE807A22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49D558-F456-2631-F1F5-E4AB148B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928B5E-3260-F657-38D8-79C4861D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1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6E46F-EAC4-FF6B-96A5-3DD4159F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EFF62F-8FBF-3655-F603-9CD4D1DA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B35644-0E29-C212-CDBA-C752D4EE0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16E14C-287E-5D95-0F43-43A9620D6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AF20AF-12FD-26FF-15ED-5EB6C8EE1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737409-D4DF-5EA7-84A6-4C6E612E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3FE11A-D2EB-2F7F-F383-67353DF1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2411C8C-C036-53AB-C878-C155FBE9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90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2C01F-FC6E-995E-BEFC-9C736EAE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81D6E9-C563-EAE7-12AD-DEC35615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18194F-599A-6729-C47F-39DE1E7D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3C7D82-903D-9161-AC9F-B39C1789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81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92B08B-7B78-0847-F931-85C946EF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44E24F-6AAE-D3D4-43CB-36D372DD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F29338-AADB-913A-A7CC-7E0C90C9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29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E8CA5-6BDE-35FA-7F92-370DB311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5F995-A145-AFEA-C00E-BC095746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0A4A64-A6DE-7A32-EA31-C177FE44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0013D2-C2B3-4F44-BDB9-831EE605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E822E7-7104-B877-DA19-CDCB4E06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1D9E15-9575-7BC2-B9C2-D1EE1B94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35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487E3-9A3C-E3F5-09E9-FC103CEA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3DA9C5-C03C-24CF-0019-A53C4D6A3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7FD456-E1FE-ACBB-A6C9-44D7CD03E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39BBA5-2CF5-7C71-D44D-EF23EDF1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5DE9CC-A14A-9FE6-EE7F-BD92CCF3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28FE34-FCDD-F00D-4AD1-DD28916C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94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480AFC-EB2A-3BAC-5E80-0E7E77BF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656E99-2F11-02BF-704A-448E501A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9A582-395F-85EE-5077-DFA678F1D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B70EF-1BA7-4F04-9AB3-A6C420E65777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80CD53-5AF5-2CBE-EB69-7D2EB3F91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CB36A-0563-5663-AB5E-B636972E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83E4-C1C5-4E7B-A7CC-E778D5866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0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@churchstrettongolfclub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@churchstrettongolfclub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@churchstrettongolfclub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UL ELTON PICTURES (NEW) 019">
            <a:extLst>
              <a:ext uri="{FF2B5EF4-FFF2-40B4-BE49-F238E27FC236}">
                <a16:creationId xmlns:a16="http://schemas.microsoft.com/office/drawing/2014/main" xmlns="" id="{A9E09720-71E0-BE0E-7F67-CEFB53A6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urch Stretton Golf Club Ltd">
            <a:extLst>
              <a:ext uri="{FF2B5EF4-FFF2-40B4-BE49-F238E27FC236}">
                <a16:creationId xmlns:a16="http://schemas.microsoft.com/office/drawing/2014/main" xmlns="" id="{DCC49FEB-5761-3FE4-F84C-7732379A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1" y="-204824"/>
            <a:ext cx="1960792" cy="23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D3FA7B-8D3C-18C0-BD12-BCECD8C2250C}"/>
              </a:ext>
            </a:extLst>
          </p:cNvPr>
          <p:cNvSpPr txBox="1"/>
          <p:nvPr/>
        </p:nvSpPr>
        <p:spPr>
          <a:xfrm>
            <a:off x="2674443" y="319000"/>
            <a:ext cx="811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Church Stretton Golf Club: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‘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New member offers for 2024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’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4EF4EE-BB09-6B53-F1E3-550AD3B565B9}"/>
              </a:ext>
            </a:extLst>
          </p:cNvPr>
          <p:cNvSpPr txBox="1"/>
          <p:nvPr/>
        </p:nvSpPr>
        <p:spPr>
          <a:xfrm rot="10800000" flipV="1">
            <a:off x="521148" y="2043152"/>
            <a:ext cx="3521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ffer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1: Join as a group of 3 or more new members and you will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each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receive a 25% discount off your first 12 months of full membership.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410159-66DF-B364-F355-7382294AF951}"/>
              </a:ext>
            </a:extLst>
          </p:cNvPr>
          <p:cNvSpPr txBox="1"/>
          <p:nvPr/>
        </p:nvSpPr>
        <p:spPr>
          <a:xfrm rot="10800000" flipV="1">
            <a:off x="4180241" y="2043153"/>
            <a:ext cx="3724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ffer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2: If a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‘current’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full paying member introduces a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‘new’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full paying member they will receive 10% discount on their subscription fees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3EB883-1ACB-2BEB-6DA2-185DE8E23257}"/>
              </a:ext>
            </a:extLst>
          </p:cNvPr>
          <p:cNvSpPr txBox="1"/>
          <p:nvPr/>
        </p:nvSpPr>
        <p:spPr>
          <a:xfrm rot="10800000" flipV="1">
            <a:off x="8042846" y="2043153"/>
            <a:ext cx="3724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ffer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3: 12 month new member taster offer - 10% off your first 12 months of full membership.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3F030F-FEEC-5279-6222-10E321ED9B83}"/>
              </a:ext>
            </a:extLst>
          </p:cNvPr>
          <p:cNvSpPr txBox="1"/>
          <p:nvPr/>
        </p:nvSpPr>
        <p:spPr>
          <a:xfrm rot="10800000" flipV="1">
            <a:off x="521147" y="5538120"/>
            <a:ext cx="1148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Please notify the membership secretary upon application to claim your offer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Only one offer may be claimed per golfer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Current members claiming against the offer must email the Golf Club manager on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  <a:hlinkClick r:id="rId4"/>
              </a:rPr>
              <a:t>pro@churchstrettongolfclub.co.uk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chemeClr val="bg1"/>
                </a:solidFill>
                <a:latin typeface="Book Antiqua" panose="02040602050305030304" pitchFamily="18" charset="0"/>
              </a:rPr>
              <a:t>Full membership = all membership categories aged 18yrs+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3DF9AB-8A7D-B5E8-1EC3-E2FEC977C80A}"/>
              </a:ext>
            </a:extLst>
          </p:cNvPr>
          <p:cNvSpPr txBox="1"/>
          <p:nvPr/>
        </p:nvSpPr>
        <p:spPr>
          <a:xfrm>
            <a:off x="995267" y="5044576"/>
            <a:ext cx="1054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winter greens or tees, plenty of tee times available at all times and play golf in stunning scenery </a:t>
            </a:r>
          </a:p>
        </p:txBody>
      </p:sp>
    </p:spTree>
    <p:extLst>
      <p:ext uri="{BB962C8B-B14F-4D97-AF65-F5344CB8AC3E}">
        <p14:creationId xmlns:p14="http://schemas.microsoft.com/office/powerpoint/2010/main" val="8092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C754D5A-B3EF-2CBC-109F-A7D77322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urch Stretton Golf Club Ltd">
            <a:extLst>
              <a:ext uri="{FF2B5EF4-FFF2-40B4-BE49-F238E27FC236}">
                <a16:creationId xmlns:a16="http://schemas.microsoft.com/office/drawing/2014/main" xmlns="" id="{DCC49FEB-5761-3FE4-F84C-7732379A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1" y="-204824"/>
            <a:ext cx="1960792" cy="23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D3FA7B-8D3C-18C0-BD12-BCECD8C2250C}"/>
              </a:ext>
            </a:extLst>
          </p:cNvPr>
          <p:cNvSpPr txBox="1"/>
          <p:nvPr/>
        </p:nvSpPr>
        <p:spPr>
          <a:xfrm>
            <a:off x="2674443" y="319000"/>
            <a:ext cx="811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Church Stretton Golf Club: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‘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New member offer for 2024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’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4EF4EE-BB09-6B53-F1E3-550AD3B565B9}"/>
              </a:ext>
            </a:extLst>
          </p:cNvPr>
          <p:cNvSpPr txBox="1"/>
          <p:nvPr/>
        </p:nvSpPr>
        <p:spPr>
          <a:xfrm rot="10800000" flipV="1">
            <a:off x="521147" y="2504817"/>
            <a:ext cx="10957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Join as a group of 3 or more new members and you will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each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receive a 25% discount off your first 12 months of full membership.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3F030F-FEEC-5279-6222-10E321ED9B83}"/>
              </a:ext>
            </a:extLst>
          </p:cNvPr>
          <p:cNvSpPr txBox="1"/>
          <p:nvPr/>
        </p:nvSpPr>
        <p:spPr>
          <a:xfrm rot="10800000" flipV="1">
            <a:off x="521147" y="5815118"/>
            <a:ext cx="1148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Please notify the membership secretary upon application to claim your offer</a:t>
            </a:r>
          </a:p>
          <a:p>
            <a:pPr algn="ctr">
              <a:defRPr/>
            </a:pPr>
            <a:r>
              <a:rPr lang="en-GB" i="1" dirty="0">
                <a:solidFill>
                  <a:schemeClr val="bg1"/>
                </a:solidFill>
                <a:latin typeface="Book Antiqua" panose="02040602050305030304" pitchFamily="18" charset="0"/>
              </a:rPr>
              <a:t>Full membership = all membership categories aged 18yrs+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9AE86-5400-6E1C-9220-C5359B32B373}"/>
              </a:ext>
            </a:extLst>
          </p:cNvPr>
          <p:cNvSpPr txBox="1"/>
          <p:nvPr/>
        </p:nvSpPr>
        <p:spPr>
          <a:xfrm>
            <a:off x="995267" y="5044576"/>
            <a:ext cx="1054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winter greens or tees, plenty of tee times available at all times and play golf in stunning scenery </a:t>
            </a:r>
          </a:p>
        </p:txBody>
      </p:sp>
    </p:spTree>
    <p:extLst>
      <p:ext uri="{BB962C8B-B14F-4D97-AF65-F5344CB8AC3E}">
        <p14:creationId xmlns:p14="http://schemas.microsoft.com/office/powerpoint/2010/main" val="386697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UL ELTON PICTURES (NEW) 006">
            <a:extLst>
              <a:ext uri="{FF2B5EF4-FFF2-40B4-BE49-F238E27FC236}">
                <a16:creationId xmlns:a16="http://schemas.microsoft.com/office/drawing/2014/main" xmlns="" id="{F2F0AC6B-6A54-EF87-0021-A2D13EE7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urch Stretton Golf Club Ltd">
            <a:extLst>
              <a:ext uri="{FF2B5EF4-FFF2-40B4-BE49-F238E27FC236}">
                <a16:creationId xmlns:a16="http://schemas.microsoft.com/office/drawing/2014/main" xmlns="" id="{DCC49FEB-5761-3FE4-F84C-7732379A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1" y="-204824"/>
            <a:ext cx="1960792" cy="23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D3FA7B-8D3C-18C0-BD12-BCECD8C2250C}"/>
              </a:ext>
            </a:extLst>
          </p:cNvPr>
          <p:cNvSpPr txBox="1"/>
          <p:nvPr/>
        </p:nvSpPr>
        <p:spPr>
          <a:xfrm>
            <a:off x="2674443" y="319000"/>
            <a:ext cx="811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Church Stretton Golf Club: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‘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New member offer for 2024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’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410159-66DF-B364-F355-7382294AF951}"/>
              </a:ext>
            </a:extLst>
          </p:cNvPr>
          <p:cNvSpPr txBox="1"/>
          <p:nvPr/>
        </p:nvSpPr>
        <p:spPr>
          <a:xfrm rot="10800000" flipV="1">
            <a:off x="1001026" y="2320152"/>
            <a:ext cx="1027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If a 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‘current’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full paying member introduces a 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‘new’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full paying member they will receive 10% discount on their subscription fees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6F3F8A-300B-2CE4-9D3A-7F771FC96136}"/>
              </a:ext>
            </a:extLst>
          </p:cNvPr>
          <p:cNvSpPr txBox="1"/>
          <p:nvPr/>
        </p:nvSpPr>
        <p:spPr>
          <a:xfrm rot="10800000" flipV="1">
            <a:off x="521147" y="5538120"/>
            <a:ext cx="1148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Please notify the membership secretary upon application to claim your offer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Current members claiming against the offer must email the Golf Club manager on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pro@churchstrettongolfclub.co.uk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 new member can only be claimed against once in this offer</a:t>
            </a:r>
          </a:p>
          <a:p>
            <a:pPr algn="ctr">
              <a:defRPr/>
            </a:pPr>
            <a:r>
              <a:rPr lang="en-GB" i="1" dirty="0">
                <a:solidFill>
                  <a:schemeClr val="bg1"/>
                </a:solidFill>
                <a:latin typeface="Book Antiqua" panose="02040602050305030304" pitchFamily="18" charset="0"/>
              </a:rPr>
              <a:t>Full membership = all membership categories aged 18yrs+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E73365-C5DE-45E1-BD58-DAE8B77238E8}"/>
              </a:ext>
            </a:extLst>
          </p:cNvPr>
          <p:cNvSpPr txBox="1"/>
          <p:nvPr/>
        </p:nvSpPr>
        <p:spPr>
          <a:xfrm>
            <a:off x="995267" y="5044576"/>
            <a:ext cx="1054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winter greens or tees, plenty of tee times available at all times and play golf in stunning scenery </a:t>
            </a:r>
          </a:p>
        </p:txBody>
      </p:sp>
    </p:spTree>
    <p:extLst>
      <p:ext uri="{BB962C8B-B14F-4D97-AF65-F5344CB8AC3E}">
        <p14:creationId xmlns:p14="http://schemas.microsoft.com/office/powerpoint/2010/main" val="387711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UL ELTON PICTURES (NEW) 011">
            <a:extLst>
              <a:ext uri="{FF2B5EF4-FFF2-40B4-BE49-F238E27FC236}">
                <a16:creationId xmlns:a16="http://schemas.microsoft.com/office/drawing/2014/main" xmlns="" id="{2F8BFC3D-D876-AD7B-6691-8D3A938A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urch Stretton Golf Club Ltd">
            <a:extLst>
              <a:ext uri="{FF2B5EF4-FFF2-40B4-BE49-F238E27FC236}">
                <a16:creationId xmlns:a16="http://schemas.microsoft.com/office/drawing/2014/main" xmlns="" id="{DCC49FEB-5761-3FE4-F84C-7732379A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1" y="-204824"/>
            <a:ext cx="1960792" cy="23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D3FA7B-8D3C-18C0-BD12-BCECD8C2250C}"/>
              </a:ext>
            </a:extLst>
          </p:cNvPr>
          <p:cNvSpPr txBox="1"/>
          <p:nvPr/>
        </p:nvSpPr>
        <p:spPr>
          <a:xfrm>
            <a:off x="2674443" y="319000"/>
            <a:ext cx="811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Church Stretton Golf Club: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‘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New member offer for 2024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’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3EB883-1ACB-2BEB-6DA2-185DE8E23257}"/>
              </a:ext>
            </a:extLst>
          </p:cNvPr>
          <p:cNvSpPr txBox="1"/>
          <p:nvPr/>
        </p:nvSpPr>
        <p:spPr>
          <a:xfrm rot="10800000" flipV="1">
            <a:off x="679963" y="2515219"/>
            <a:ext cx="11171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12 month new member taster offer - 10% off your first 12 months of full membership.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3F030F-FEEC-5279-6222-10E321ED9B83}"/>
              </a:ext>
            </a:extLst>
          </p:cNvPr>
          <p:cNvSpPr txBox="1"/>
          <p:nvPr/>
        </p:nvSpPr>
        <p:spPr>
          <a:xfrm rot="10800000" flipV="1">
            <a:off x="521147" y="5676619"/>
            <a:ext cx="1148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Please notify the membership secretary upon application to claim your offer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Current members claiming against the offer must email the Golf Club manager on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  <a:hlinkClick r:id="rId4"/>
              </a:rPr>
              <a:t>pro@churchstrettongolfclub.co.uk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GB" i="1" dirty="0">
                <a:solidFill>
                  <a:schemeClr val="bg1"/>
                </a:solidFill>
                <a:latin typeface="Book Antiqua" panose="02040602050305030304" pitchFamily="18" charset="0"/>
              </a:rPr>
              <a:t>Full membership = all membership categories aged 18yrs+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C1B3E8-9B07-1B80-8228-5C60F92900F4}"/>
              </a:ext>
            </a:extLst>
          </p:cNvPr>
          <p:cNvSpPr txBox="1"/>
          <p:nvPr/>
        </p:nvSpPr>
        <p:spPr>
          <a:xfrm>
            <a:off x="995267" y="5044576"/>
            <a:ext cx="1054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winter greens or tees, plenty of tee times available at all times and play golf in stunning scenery </a:t>
            </a:r>
          </a:p>
        </p:txBody>
      </p:sp>
    </p:spTree>
    <p:extLst>
      <p:ext uri="{BB962C8B-B14F-4D97-AF65-F5344CB8AC3E}">
        <p14:creationId xmlns:p14="http://schemas.microsoft.com/office/powerpoint/2010/main" val="445696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425</Words>
  <Application>Microsoft Office PowerPoint</Application>
  <PresentationFormat>Custom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Motability Operations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Hartshorne, Danny</dc:creator>
  <cp:lastModifiedBy>James</cp:lastModifiedBy>
  <cp:revision>6</cp:revision>
  <dcterms:created xsi:type="dcterms:W3CDTF">2024-03-02T19:08:26Z</dcterms:created>
  <dcterms:modified xsi:type="dcterms:W3CDTF">2024-03-13T08:46:38Z</dcterms:modified>
</cp:coreProperties>
</file>